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352DB-8326-4A11-AAFC-AA926A10F1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39E0B55-742C-4175-993A-E953DB4C4A34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200" b="0" baseline="0" dirty="0"/>
            <a:t>A restaurant management system is a digital solution designed to help restaurant owners and managers streamline their operations and improve their overall efficiency.</a:t>
          </a:r>
          <a:endParaRPr lang="en-US" sz="1200" dirty="0"/>
        </a:p>
      </dgm:t>
    </dgm:pt>
    <dgm:pt modelId="{1C805707-3020-4760-B04C-5FB933B26B42}" type="parTrans" cxnId="{CE0666F7-BDEE-44DA-B6A7-8C617EC325E7}">
      <dgm:prSet/>
      <dgm:spPr/>
      <dgm:t>
        <a:bodyPr/>
        <a:lstStyle/>
        <a:p>
          <a:endParaRPr lang="en-US"/>
        </a:p>
      </dgm:t>
    </dgm:pt>
    <dgm:pt modelId="{06D2E548-7D34-489E-BE6E-3079E0DBD115}" type="sibTrans" cxnId="{CE0666F7-BDEE-44DA-B6A7-8C617EC325E7}">
      <dgm:prSet/>
      <dgm:spPr/>
      <dgm:t>
        <a:bodyPr/>
        <a:lstStyle/>
        <a:p>
          <a:endParaRPr lang="en-US"/>
        </a:p>
      </dgm:t>
    </dgm:pt>
    <dgm:pt modelId="{8E0F2DEE-6270-4589-988E-7C5F0CBC7E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baseline="0" dirty="0"/>
            <a:t>These systems typically include a range of features, such as order management, inventory tracking, User management (i.e., add, delete) and customer relationship management.</a:t>
          </a:r>
          <a:endParaRPr lang="en-US" sz="1200" dirty="0"/>
        </a:p>
      </dgm:t>
    </dgm:pt>
    <dgm:pt modelId="{08B497ED-CC33-4D68-A9FB-857E1A7B5B80}" type="parTrans" cxnId="{3989EB9A-7FA9-482F-8670-DB279AB69B8A}">
      <dgm:prSet/>
      <dgm:spPr/>
      <dgm:t>
        <a:bodyPr/>
        <a:lstStyle/>
        <a:p>
          <a:endParaRPr lang="en-US"/>
        </a:p>
      </dgm:t>
    </dgm:pt>
    <dgm:pt modelId="{37033746-3599-4D38-9ECA-B34D821368F8}" type="sibTrans" cxnId="{3989EB9A-7FA9-482F-8670-DB279AB69B8A}">
      <dgm:prSet/>
      <dgm:spPr/>
      <dgm:t>
        <a:bodyPr/>
        <a:lstStyle/>
        <a:p>
          <a:endParaRPr lang="en-US"/>
        </a:p>
      </dgm:t>
    </dgm:pt>
    <dgm:pt modelId="{A0A08EAB-766E-46B1-80BF-50F2384C3C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baseline="0" dirty="0"/>
            <a:t>Overall, a well-designed restaurant management system can help restaurant owners and managers save time and money, while improving the overall customer experience and driving business success.</a:t>
          </a:r>
          <a:endParaRPr lang="en-US" sz="1200" dirty="0"/>
        </a:p>
      </dgm:t>
    </dgm:pt>
    <dgm:pt modelId="{450B8671-66B4-4975-82D8-406A6F35F35C}" type="parTrans" cxnId="{65F12423-D428-400D-85A0-BD723DB7E355}">
      <dgm:prSet/>
      <dgm:spPr/>
      <dgm:t>
        <a:bodyPr/>
        <a:lstStyle/>
        <a:p>
          <a:endParaRPr lang="en-US"/>
        </a:p>
      </dgm:t>
    </dgm:pt>
    <dgm:pt modelId="{2D896386-9F32-40A2-BF7F-AC3C8C3D48F6}" type="sibTrans" cxnId="{65F12423-D428-400D-85A0-BD723DB7E355}">
      <dgm:prSet/>
      <dgm:spPr/>
      <dgm:t>
        <a:bodyPr/>
        <a:lstStyle/>
        <a:p>
          <a:endParaRPr lang="en-US"/>
        </a:p>
      </dgm:t>
    </dgm:pt>
    <dgm:pt modelId="{121578E7-BEA1-45CF-B71F-F0153AB556FD}" type="pres">
      <dgm:prSet presAssocID="{074352DB-8326-4A11-AAFC-AA926A10F14E}" presName="root" presStyleCnt="0">
        <dgm:presLayoutVars>
          <dgm:dir/>
          <dgm:resizeHandles val="exact"/>
        </dgm:presLayoutVars>
      </dgm:prSet>
      <dgm:spPr/>
    </dgm:pt>
    <dgm:pt modelId="{811FF06E-329D-4ED1-86EC-F289BC560119}" type="pres">
      <dgm:prSet presAssocID="{139E0B55-742C-4175-993A-E953DB4C4A34}" presName="compNode" presStyleCnt="0"/>
      <dgm:spPr/>
    </dgm:pt>
    <dgm:pt modelId="{FA9201CD-0105-450D-875F-B15E5C05B81F}" type="pres">
      <dgm:prSet presAssocID="{139E0B55-742C-4175-993A-E953DB4C4A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8372D8F-6D02-45A1-B787-1FEABA7B8BF8}" type="pres">
      <dgm:prSet presAssocID="{139E0B55-742C-4175-993A-E953DB4C4A34}" presName="spaceRect" presStyleCnt="0"/>
      <dgm:spPr/>
    </dgm:pt>
    <dgm:pt modelId="{D3EFD5CF-9C3B-4D6B-874C-C3A767DB90E8}" type="pres">
      <dgm:prSet presAssocID="{139E0B55-742C-4175-993A-E953DB4C4A34}" presName="textRect" presStyleLbl="revTx" presStyleIdx="0" presStyleCnt="3" custScaleY="146880" custLinFactNeighborX="7056" custLinFactNeighborY="15960">
        <dgm:presLayoutVars>
          <dgm:chMax val="1"/>
          <dgm:chPref val="1"/>
        </dgm:presLayoutVars>
      </dgm:prSet>
      <dgm:spPr/>
    </dgm:pt>
    <dgm:pt modelId="{369C38E6-86AA-4E38-8FEE-F1275D11CB9D}" type="pres">
      <dgm:prSet presAssocID="{06D2E548-7D34-489E-BE6E-3079E0DBD115}" presName="sibTrans" presStyleCnt="0"/>
      <dgm:spPr/>
    </dgm:pt>
    <dgm:pt modelId="{84221C11-3CC5-4167-A91C-C3A227F7BCFD}" type="pres">
      <dgm:prSet presAssocID="{8E0F2DEE-6270-4589-988E-7C5F0CBC7E87}" presName="compNode" presStyleCnt="0"/>
      <dgm:spPr/>
    </dgm:pt>
    <dgm:pt modelId="{C5F86932-F5AC-46C4-8AB6-6EF652BB4AEC}" type="pres">
      <dgm:prSet presAssocID="{8E0F2DEE-6270-4589-988E-7C5F0CBC7E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F14545E-175C-4F4E-9439-55E005A4671A}" type="pres">
      <dgm:prSet presAssocID="{8E0F2DEE-6270-4589-988E-7C5F0CBC7E87}" presName="spaceRect" presStyleCnt="0"/>
      <dgm:spPr/>
    </dgm:pt>
    <dgm:pt modelId="{46273777-1609-4E5F-A953-E488DCD361DB}" type="pres">
      <dgm:prSet presAssocID="{8E0F2DEE-6270-4589-988E-7C5F0CBC7E87}" presName="textRect" presStyleLbl="revTx" presStyleIdx="1" presStyleCnt="3" custScaleY="141917" custLinFactNeighborY="10432">
        <dgm:presLayoutVars>
          <dgm:chMax val="1"/>
          <dgm:chPref val="1"/>
        </dgm:presLayoutVars>
      </dgm:prSet>
      <dgm:spPr/>
    </dgm:pt>
    <dgm:pt modelId="{A640C099-F2AA-497F-9D1C-E08147C32305}" type="pres">
      <dgm:prSet presAssocID="{37033746-3599-4D38-9ECA-B34D821368F8}" presName="sibTrans" presStyleCnt="0"/>
      <dgm:spPr/>
    </dgm:pt>
    <dgm:pt modelId="{BAC85E76-A445-4CA1-8EFC-A9F410D918F8}" type="pres">
      <dgm:prSet presAssocID="{A0A08EAB-766E-46B1-80BF-50F2384C3CCB}" presName="compNode" presStyleCnt="0"/>
      <dgm:spPr/>
    </dgm:pt>
    <dgm:pt modelId="{F68294EF-5AD3-4580-B9D2-F7B174CA602F}" type="pres">
      <dgm:prSet presAssocID="{A0A08EAB-766E-46B1-80BF-50F2384C3CCB}" presName="iconRect" presStyleLbl="node1" presStyleIdx="2" presStyleCnt="3" custLinFactNeighborX="-1045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A2F8B326-D828-4DEC-9635-24334295F649}" type="pres">
      <dgm:prSet presAssocID="{A0A08EAB-766E-46B1-80BF-50F2384C3CCB}" presName="spaceRect" presStyleCnt="0"/>
      <dgm:spPr/>
    </dgm:pt>
    <dgm:pt modelId="{17B31415-9CC5-483C-9550-6CFF6A6297DF}" type="pres">
      <dgm:prSet presAssocID="{A0A08EAB-766E-46B1-80BF-50F2384C3CCB}" presName="textRect" presStyleLbl="revTx" presStyleIdx="2" presStyleCnt="3" custScaleY="146190" custLinFactNeighborX="-4116" custLinFactNeighborY="14784">
        <dgm:presLayoutVars>
          <dgm:chMax val="1"/>
          <dgm:chPref val="1"/>
        </dgm:presLayoutVars>
      </dgm:prSet>
      <dgm:spPr/>
    </dgm:pt>
  </dgm:ptLst>
  <dgm:cxnLst>
    <dgm:cxn modelId="{65F12423-D428-400D-85A0-BD723DB7E355}" srcId="{074352DB-8326-4A11-AAFC-AA926A10F14E}" destId="{A0A08EAB-766E-46B1-80BF-50F2384C3CCB}" srcOrd="2" destOrd="0" parTransId="{450B8671-66B4-4975-82D8-406A6F35F35C}" sibTransId="{2D896386-9F32-40A2-BF7F-AC3C8C3D48F6}"/>
    <dgm:cxn modelId="{20D43C4D-2506-413F-A9C6-152EA8A7F393}" type="presOf" srcId="{A0A08EAB-766E-46B1-80BF-50F2384C3CCB}" destId="{17B31415-9CC5-483C-9550-6CFF6A6297DF}" srcOrd="0" destOrd="0" presId="urn:microsoft.com/office/officeart/2018/2/layout/IconLabelList"/>
    <dgm:cxn modelId="{6D04F657-F40A-4474-AFEF-B991E6F0C4F4}" type="presOf" srcId="{074352DB-8326-4A11-AAFC-AA926A10F14E}" destId="{121578E7-BEA1-45CF-B71F-F0153AB556FD}" srcOrd="0" destOrd="0" presId="urn:microsoft.com/office/officeart/2018/2/layout/IconLabelList"/>
    <dgm:cxn modelId="{3989EB9A-7FA9-482F-8670-DB279AB69B8A}" srcId="{074352DB-8326-4A11-AAFC-AA926A10F14E}" destId="{8E0F2DEE-6270-4589-988E-7C5F0CBC7E87}" srcOrd="1" destOrd="0" parTransId="{08B497ED-CC33-4D68-A9FB-857E1A7B5B80}" sibTransId="{37033746-3599-4D38-9ECA-B34D821368F8}"/>
    <dgm:cxn modelId="{EA8B32AB-08B8-4E25-89E1-BCE3E3077CA4}" type="presOf" srcId="{139E0B55-742C-4175-993A-E953DB4C4A34}" destId="{D3EFD5CF-9C3B-4D6B-874C-C3A767DB90E8}" srcOrd="0" destOrd="0" presId="urn:microsoft.com/office/officeart/2018/2/layout/IconLabelList"/>
    <dgm:cxn modelId="{F12B58EF-7856-4880-8CEB-11E254F3AB97}" type="presOf" srcId="{8E0F2DEE-6270-4589-988E-7C5F0CBC7E87}" destId="{46273777-1609-4E5F-A953-E488DCD361DB}" srcOrd="0" destOrd="0" presId="urn:microsoft.com/office/officeart/2018/2/layout/IconLabelList"/>
    <dgm:cxn modelId="{CE0666F7-BDEE-44DA-B6A7-8C617EC325E7}" srcId="{074352DB-8326-4A11-AAFC-AA926A10F14E}" destId="{139E0B55-742C-4175-993A-E953DB4C4A34}" srcOrd="0" destOrd="0" parTransId="{1C805707-3020-4760-B04C-5FB933B26B42}" sibTransId="{06D2E548-7D34-489E-BE6E-3079E0DBD115}"/>
    <dgm:cxn modelId="{D8A70CB4-77B9-4F97-BC17-8AB34FF07509}" type="presParOf" srcId="{121578E7-BEA1-45CF-B71F-F0153AB556FD}" destId="{811FF06E-329D-4ED1-86EC-F289BC560119}" srcOrd="0" destOrd="0" presId="urn:microsoft.com/office/officeart/2018/2/layout/IconLabelList"/>
    <dgm:cxn modelId="{8831C25E-D68E-4F89-B560-F816513CD576}" type="presParOf" srcId="{811FF06E-329D-4ED1-86EC-F289BC560119}" destId="{FA9201CD-0105-450D-875F-B15E5C05B81F}" srcOrd="0" destOrd="0" presId="urn:microsoft.com/office/officeart/2018/2/layout/IconLabelList"/>
    <dgm:cxn modelId="{385EFD05-9BA6-498D-AA06-F071543E46F3}" type="presParOf" srcId="{811FF06E-329D-4ED1-86EC-F289BC560119}" destId="{98372D8F-6D02-45A1-B787-1FEABA7B8BF8}" srcOrd="1" destOrd="0" presId="urn:microsoft.com/office/officeart/2018/2/layout/IconLabelList"/>
    <dgm:cxn modelId="{00281F11-D9FC-4DFD-85DF-4393C715983E}" type="presParOf" srcId="{811FF06E-329D-4ED1-86EC-F289BC560119}" destId="{D3EFD5CF-9C3B-4D6B-874C-C3A767DB90E8}" srcOrd="2" destOrd="0" presId="urn:microsoft.com/office/officeart/2018/2/layout/IconLabelList"/>
    <dgm:cxn modelId="{8DC1529A-6FAC-4883-AB9B-C161D572D99F}" type="presParOf" srcId="{121578E7-BEA1-45CF-B71F-F0153AB556FD}" destId="{369C38E6-86AA-4E38-8FEE-F1275D11CB9D}" srcOrd="1" destOrd="0" presId="urn:microsoft.com/office/officeart/2018/2/layout/IconLabelList"/>
    <dgm:cxn modelId="{CA86332F-8F68-4FCF-99D8-E49B0E93C785}" type="presParOf" srcId="{121578E7-BEA1-45CF-B71F-F0153AB556FD}" destId="{84221C11-3CC5-4167-A91C-C3A227F7BCFD}" srcOrd="2" destOrd="0" presId="urn:microsoft.com/office/officeart/2018/2/layout/IconLabelList"/>
    <dgm:cxn modelId="{41BB5D3E-7DB7-46D1-9AE6-61DFD6E46D50}" type="presParOf" srcId="{84221C11-3CC5-4167-A91C-C3A227F7BCFD}" destId="{C5F86932-F5AC-46C4-8AB6-6EF652BB4AEC}" srcOrd="0" destOrd="0" presId="urn:microsoft.com/office/officeart/2018/2/layout/IconLabelList"/>
    <dgm:cxn modelId="{3DD30890-D68F-4935-A75C-E8D41B3E1240}" type="presParOf" srcId="{84221C11-3CC5-4167-A91C-C3A227F7BCFD}" destId="{EF14545E-175C-4F4E-9439-55E005A4671A}" srcOrd="1" destOrd="0" presId="urn:microsoft.com/office/officeart/2018/2/layout/IconLabelList"/>
    <dgm:cxn modelId="{27093770-FAE9-4ACD-981E-50A25497BF26}" type="presParOf" srcId="{84221C11-3CC5-4167-A91C-C3A227F7BCFD}" destId="{46273777-1609-4E5F-A953-E488DCD361DB}" srcOrd="2" destOrd="0" presId="urn:microsoft.com/office/officeart/2018/2/layout/IconLabelList"/>
    <dgm:cxn modelId="{FB7B0B1F-0346-46A5-8B4E-9E0F05F03B1D}" type="presParOf" srcId="{121578E7-BEA1-45CF-B71F-F0153AB556FD}" destId="{A640C099-F2AA-497F-9D1C-E08147C32305}" srcOrd="3" destOrd="0" presId="urn:microsoft.com/office/officeart/2018/2/layout/IconLabelList"/>
    <dgm:cxn modelId="{C2F6A538-1661-44A3-97A7-292EDB347D93}" type="presParOf" srcId="{121578E7-BEA1-45CF-B71F-F0153AB556FD}" destId="{BAC85E76-A445-4CA1-8EFC-A9F410D918F8}" srcOrd="4" destOrd="0" presId="urn:microsoft.com/office/officeart/2018/2/layout/IconLabelList"/>
    <dgm:cxn modelId="{D02346A4-9B32-402C-A594-922E59C67264}" type="presParOf" srcId="{BAC85E76-A445-4CA1-8EFC-A9F410D918F8}" destId="{F68294EF-5AD3-4580-B9D2-F7B174CA602F}" srcOrd="0" destOrd="0" presId="urn:microsoft.com/office/officeart/2018/2/layout/IconLabelList"/>
    <dgm:cxn modelId="{06526983-DCAC-4995-8D11-5BAFC4385BA0}" type="presParOf" srcId="{BAC85E76-A445-4CA1-8EFC-A9F410D918F8}" destId="{A2F8B326-D828-4DEC-9635-24334295F649}" srcOrd="1" destOrd="0" presId="urn:microsoft.com/office/officeart/2018/2/layout/IconLabelList"/>
    <dgm:cxn modelId="{8CA3D4DE-6B7B-46CC-9DAA-20E1ACA8A8ED}" type="presParOf" srcId="{BAC85E76-A445-4CA1-8EFC-A9F410D918F8}" destId="{17B31415-9CC5-483C-9550-6CFF6A6297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A7F894-D86D-4DA6-AF1E-32E078B6C02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F780C1-F356-491B-B760-5CE3F1098DF4}">
      <dgm:prSet/>
      <dgm:spPr/>
      <dgm:t>
        <a:bodyPr/>
        <a:lstStyle/>
        <a:p>
          <a:r>
            <a:rPr lang="en-US" b="0" baseline="0"/>
            <a:t>Functional requirements for a food management system includes:</a:t>
          </a:r>
          <a:endParaRPr lang="en-US"/>
        </a:p>
      </dgm:t>
    </dgm:pt>
    <dgm:pt modelId="{E0444251-4F99-4CC5-B5ED-3D6F50C333C3}" type="parTrans" cxnId="{499C2838-9B00-4E04-A2B6-4E967EA9B225}">
      <dgm:prSet/>
      <dgm:spPr/>
      <dgm:t>
        <a:bodyPr/>
        <a:lstStyle/>
        <a:p>
          <a:endParaRPr lang="en-US"/>
        </a:p>
      </dgm:t>
    </dgm:pt>
    <dgm:pt modelId="{C25452C9-6C37-4BDA-8307-6C44B54CA018}" type="sibTrans" cxnId="{499C2838-9B00-4E04-A2B6-4E967EA9B225}">
      <dgm:prSet/>
      <dgm:spPr/>
      <dgm:t>
        <a:bodyPr/>
        <a:lstStyle/>
        <a:p>
          <a:endParaRPr lang="en-US"/>
        </a:p>
      </dgm:t>
    </dgm:pt>
    <dgm:pt modelId="{F0DAE0E5-6DD6-4C2C-89AD-52220A8C8A6C}">
      <dgm:prSet/>
      <dgm:spPr/>
      <dgm:t>
        <a:bodyPr/>
        <a:lstStyle/>
        <a:p>
          <a:r>
            <a:rPr lang="en-US" b="0" baseline="0"/>
            <a:t>Menu management</a:t>
          </a:r>
          <a:endParaRPr lang="en-US"/>
        </a:p>
      </dgm:t>
    </dgm:pt>
    <dgm:pt modelId="{C9E0E4DC-7444-4D0B-9118-8EA0E0F4CCCD}" type="parTrans" cxnId="{1EB8BF2D-0BFB-4328-867E-2F43757276BC}">
      <dgm:prSet/>
      <dgm:spPr/>
      <dgm:t>
        <a:bodyPr/>
        <a:lstStyle/>
        <a:p>
          <a:endParaRPr lang="en-US"/>
        </a:p>
      </dgm:t>
    </dgm:pt>
    <dgm:pt modelId="{9EFC6536-9019-4D5B-9229-F4DF8913073C}" type="sibTrans" cxnId="{1EB8BF2D-0BFB-4328-867E-2F43757276BC}">
      <dgm:prSet/>
      <dgm:spPr/>
      <dgm:t>
        <a:bodyPr/>
        <a:lstStyle/>
        <a:p>
          <a:endParaRPr lang="en-US"/>
        </a:p>
      </dgm:t>
    </dgm:pt>
    <dgm:pt modelId="{C8C1D944-5DA1-4594-931E-2232E0A01D63}">
      <dgm:prSet/>
      <dgm:spPr/>
      <dgm:t>
        <a:bodyPr/>
        <a:lstStyle/>
        <a:p>
          <a:r>
            <a:rPr lang="en-US" b="0" baseline="0" dirty="0"/>
            <a:t>Order management</a:t>
          </a:r>
          <a:endParaRPr lang="en-US" dirty="0"/>
        </a:p>
      </dgm:t>
    </dgm:pt>
    <dgm:pt modelId="{8F9C90E1-CDCB-448B-A823-FABFF8254C9E}" type="parTrans" cxnId="{F35E4C10-C23E-4F6B-B9F4-FDAFBF424DE7}">
      <dgm:prSet/>
      <dgm:spPr/>
      <dgm:t>
        <a:bodyPr/>
        <a:lstStyle/>
        <a:p>
          <a:endParaRPr lang="en-US"/>
        </a:p>
      </dgm:t>
    </dgm:pt>
    <dgm:pt modelId="{D4FEC6D1-5FC6-4EA0-A542-E5ECA1959AC3}" type="sibTrans" cxnId="{F35E4C10-C23E-4F6B-B9F4-FDAFBF424DE7}">
      <dgm:prSet/>
      <dgm:spPr/>
      <dgm:t>
        <a:bodyPr/>
        <a:lstStyle/>
        <a:p>
          <a:endParaRPr lang="en-US"/>
        </a:p>
      </dgm:t>
    </dgm:pt>
    <dgm:pt modelId="{1A6C23AD-D37F-4B3F-98D1-18A5D50152DD}">
      <dgm:prSet/>
      <dgm:spPr/>
      <dgm:t>
        <a:bodyPr/>
        <a:lstStyle/>
        <a:p>
          <a:r>
            <a:rPr lang="en-US" b="0" baseline="0"/>
            <a:t>Table management</a:t>
          </a:r>
          <a:endParaRPr lang="en-US"/>
        </a:p>
      </dgm:t>
    </dgm:pt>
    <dgm:pt modelId="{849A63C5-B9B0-4706-B902-C2C21CA24510}" type="parTrans" cxnId="{226A1AE9-553F-474E-BF34-9E93826C3ADB}">
      <dgm:prSet/>
      <dgm:spPr/>
      <dgm:t>
        <a:bodyPr/>
        <a:lstStyle/>
        <a:p>
          <a:endParaRPr lang="en-US"/>
        </a:p>
      </dgm:t>
    </dgm:pt>
    <dgm:pt modelId="{4D61551A-BDAC-46CD-923F-8D4A55E4958A}" type="sibTrans" cxnId="{226A1AE9-553F-474E-BF34-9E93826C3ADB}">
      <dgm:prSet/>
      <dgm:spPr/>
      <dgm:t>
        <a:bodyPr/>
        <a:lstStyle/>
        <a:p>
          <a:endParaRPr lang="en-US"/>
        </a:p>
      </dgm:t>
    </dgm:pt>
    <dgm:pt modelId="{20845AA3-5F3E-4644-8247-D2F7CB8D8EBB}">
      <dgm:prSet/>
      <dgm:spPr/>
      <dgm:t>
        <a:bodyPr/>
        <a:lstStyle/>
        <a:p>
          <a:r>
            <a:rPr lang="en-US" b="0" baseline="0"/>
            <a:t>Inventory management</a:t>
          </a:r>
          <a:endParaRPr lang="en-US"/>
        </a:p>
      </dgm:t>
    </dgm:pt>
    <dgm:pt modelId="{9E70AEE9-6C50-4863-93CA-D10676CE0E72}" type="parTrans" cxnId="{0715798E-793F-41AB-BD5B-AE6C450C77DD}">
      <dgm:prSet/>
      <dgm:spPr/>
      <dgm:t>
        <a:bodyPr/>
        <a:lstStyle/>
        <a:p>
          <a:endParaRPr lang="en-US"/>
        </a:p>
      </dgm:t>
    </dgm:pt>
    <dgm:pt modelId="{57DCB89F-9C9B-46C0-99D7-A59E557B50ED}" type="sibTrans" cxnId="{0715798E-793F-41AB-BD5B-AE6C450C77DD}">
      <dgm:prSet/>
      <dgm:spPr/>
      <dgm:t>
        <a:bodyPr/>
        <a:lstStyle/>
        <a:p>
          <a:endParaRPr lang="en-US"/>
        </a:p>
      </dgm:t>
    </dgm:pt>
    <dgm:pt modelId="{1D8FD5F8-CAFF-4640-AEE7-57F6F4F1A8BE}" type="pres">
      <dgm:prSet presAssocID="{FDA7F894-D86D-4DA6-AF1E-32E078B6C02D}" presName="Name0" presStyleCnt="0">
        <dgm:presLayoutVars>
          <dgm:dir/>
          <dgm:animLvl val="lvl"/>
          <dgm:resizeHandles val="exact"/>
        </dgm:presLayoutVars>
      </dgm:prSet>
      <dgm:spPr/>
    </dgm:pt>
    <dgm:pt modelId="{80F2DCF3-6411-4FD8-97F1-E985A220BE44}" type="pres">
      <dgm:prSet presAssocID="{81F780C1-F356-491B-B760-5CE3F1098DF4}" presName="linNode" presStyleCnt="0"/>
      <dgm:spPr/>
    </dgm:pt>
    <dgm:pt modelId="{7544319A-D26A-4917-AAAB-F71E1BC3D51D}" type="pres">
      <dgm:prSet presAssocID="{81F780C1-F356-491B-B760-5CE3F1098DF4}" presName="parentText" presStyleLbl="node1" presStyleIdx="0" presStyleCnt="1" custLinFactNeighborY="190">
        <dgm:presLayoutVars>
          <dgm:chMax val="1"/>
          <dgm:bulletEnabled val="1"/>
        </dgm:presLayoutVars>
      </dgm:prSet>
      <dgm:spPr/>
    </dgm:pt>
    <dgm:pt modelId="{9A39B3D2-CE2F-4EBB-AF44-7652524CFD78}" type="pres">
      <dgm:prSet presAssocID="{81F780C1-F356-491B-B760-5CE3F1098DF4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180E40D-6523-4D55-8F83-5FAC874D2263}" type="presOf" srcId="{20845AA3-5F3E-4644-8247-D2F7CB8D8EBB}" destId="{9A39B3D2-CE2F-4EBB-AF44-7652524CFD78}" srcOrd="0" destOrd="3" presId="urn:microsoft.com/office/officeart/2005/8/layout/vList5"/>
    <dgm:cxn modelId="{F35E4C10-C23E-4F6B-B9F4-FDAFBF424DE7}" srcId="{81F780C1-F356-491B-B760-5CE3F1098DF4}" destId="{C8C1D944-5DA1-4594-931E-2232E0A01D63}" srcOrd="1" destOrd="0" parTransId="{8F9C90E1-CDCB-448B-A823-FABFF8254C9E}" sibTransId="{D4FEC6D1-5FC6-4EA0-A542-E5ECA1959AC3}"/>
    <dgm:cxn modelId="{1EB8BF2D-0BFB-4328-867E-2F43757276BC}" srcId="{81F780C1-F356-491B-B760-5CE3F1098DF4}" destId="{F0DAE0E5-6DD6-4C2C-89AD-52220A8C8A6C}" srcOrd="0" destOrd="0" parTransId="{C9E0E4DC-7444-4D0B-9118-8EA0E0F4CCCD}" sibTransId="{9EFC6536-9019-4D5B-9229-F4DF8913073C}"/>
    <dgm:cxn modelId="{499C2838-9B00-4E04-A2B6-4E967EA9B225}" srcId="{FDA7F894-D86D-4DA6-AF1E-32E078B6C02D}" destId="{81F780C1-F356-491B-B760-5CE3F1098DF4}" srcOrd="0" destOrd="0" parTransId="{E0444251-4F99-4CC5-B5ED-3D6F50C333C3}" sibTransId="{C25452C9-6C37-4BDA-8307-6C44B54CA018}"/>
    <dgm:cxn modelId="{34C60E6C-A1A4-4939-9842-7A00E1EFD38C}" type="presOf" srcId="{C8C1D944-5DA1-4594-931E-2232E0A01D63}" destId="{9A39B3D2-CE2F-4EBB-AF44-7652524CFD78}" srcOrd="0" destOrd="1" presId="urn:microsoft.com/office/officeart/2005/8/layout/vList5"/>
    <dgm:cxn modelId="{7BD24085-610D-4496-918C-AF1B1C84EC6E}" type="presOf" srcId="{1A6C23AD-D37F-4B3F-98D1-18A5D50152DD}" destId="{9A39B3D2-CE2F-4EBB-AF44-7652524CFD78}" srcOrd="0" destOrd="2" presId="urn:microsoft.com/office/officeart/2005/8/layout/vList5"/>
    <dgm:cxn modelId="{8BE74689-091B-4A3F-B610-7AD9D049925D}" type="presOf" srcId="{F0DAE0E5-6DD6-4C2C-89AD-52220A8C8A6C}" destId="{9A39B3D2-CE2F-4EBB-AF44-7652524CFD78}" srcOrd="0" destOrd="0" presId="urn:microsoft.com/office/officeart/2005/8/layout/vList5"/>
    <dgm:cxn modelId="{0715798E-793F-41AB-BD5B-AE6C450C77DD}" srcId="{81F780C1-F356-491B-B760-5CE3F1098DF4}" destId="{20845AA3-5F3E-4644-8247-D2F7CB8D8EBB}" srcOrd="3" destOrd="0" parTransId="{9E70AEE9-6C50-4863-93CA-D10676CE0E72}" sibTransId="{57DCB89F-9C9B-46C0-99D7-A59E557B50ED}"/>
    <dgm:cxn modelId="{0BEE8B9B-F1E4-42FB-A42A-16D6E50A8D83}" type="presOf" srcId="{FDA7F894-D86D-4DA6-AF1E-32E078B6C02D}" destId="{1D8FD5F8-CAFF-4640-AEE7-57F6F4F1A8BE}" srcOrd="0" destOrd="0" presId="urn:microsoft.com/office/officeart/2005/8/layout/vList5"/>
    <dgm:cxn modelId="{A2C886A2-CB8D-4AD0-91EB-CED3E5FD6694}" type="presOf" srcId="{81F780C1-F356-491B-B760-5CE3F1098DF4}" destId="{7544319A-D26A-4917-AAAB-F71E1BC3D51D}" srcOrd="0" destOrd="0" presId="urn:microsoft.com/office/officeart/2005/8/layout/vList5"/>
    <dgm:cxn modelId="{226A1AE9-553F-474E-BF34-9E93826C3ADB}" srcId="{81F780C1-F356-491B-B760-5CE3F1098DF4}" destId="{1A6C23AD-D37F-4B3F-98D1-18A5D50152DD}" srcOrd="2" destOrd="0" parTransId="{849A63C5-B9B0-4706-B902-C2C21CA24510}" sibTransId="{4D61551A-BDAC-46CD-923F-8D4A55E4958A}"/>
    <dgm:cxn modelId="{B5999DAD-CB0D-4AF8-912E-5195159F54F5}" type="presParOf" srcId="{1D8FD5F8-CAFF-4640-AEE7-57F6F4F1A8BE}" destId="{80F2DCF3-6411-4FD8-97F1-E985A220BE44}" srcOrd="0" destOrd="0" presId="urn:microsoft.com/office/officeart/2005/8/layout/vList5"/>
    <dgm:cxn modelId="{678842FB-6C3B-4981-8F7B-2E397ABE5095}" type="presParOf" srcId="{80F2DCF3-6411-4FD8-97F1-E985A220BE44}" destId="{7544319A-D26A-4917-AAAB-F71E1BC3D51D}" srcOrd="0" destOrd="0" presId="urn:microsoft.com/office/officeart/2005/8/layout/vList5"/>
    <dgm:cxn modelId="{6FB9EA77-A895-4333-B88F-0D66E9545AD8}" type="presParOf" srcId="{80F2DCF3-6411-4FD8-97F1-E985A220BE44}" destId="{9A39B3D2-CE2F-4EBB-AF44-7652524CFD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201CD-0105-450D-875F-B15E5C05B81F}">
      <dsp:nvSpPr>
        <dsp:cNvPr id="0" name=""/>
        <dsp:cNvSpPr/>
      </dsp:nvSpPr>
      <dsp:spPr>
        <a:xfrm>
          <a:off x="446772" y="368004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FD5CF-9C3B-4D6B-874C-C3A767DB90E8}">
      <dsp:nvSpPr>
        <dsp:cNvPr id="0" name=""/>
        <dsp:cNvSpPr/>
      </dsp:nvSpPr>
      <dsp:spPr>
        <a:xfrm>
          <a:off x="115794" y="1448084"/>
          <a:ext cx="1618945" cy="3218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 dirty="0"/>
            <a:t>A restaurant management system is a digital solution designed to help restaurant owners and managers streamline their operations and improve their overall efficiency.</a:t>
          </a:r>
          <a:endParaRPr lang="en-US" sz="1200" kern="1200" dirty="0"/>
        </a:p>
      </dsp:txBody>
      <dsp:txXfrm>
        <a:off x="115794" y="1448084"/>
        <a:ext cx="1618945" cy="3218795"/>
      </dsp:txXfrm>
    </dsp:sp>
    <dsp:sp modelId="{C5F86932-F5AC-46C4-8AB6-6EF652BB4AEC}">
      <dsp:nvSpPr>
        <dsp:cNvPr id="0" name=""/>
        <dsp:cNvSpPr/>
      </dsp:nvSpPr>
      <dsp:spPr>
        <a:xfrm>
          <a:off x="2349032" y="395194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73777-1609-4E5F-A953-E488DCD361DB}">
      <dsp:nvSpPr>
        <dsp:cNvPr id="0" name=""/>
        <dsp:cNvSpPr/>
      </dsp:nvSpPr>
      <dsp:spPr>
        <a:xfrm>
          <a:off x="1903822" y="1408512"/>
          <a:ext cx="1618945" cy="3110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 dirty="0"/>
            <a:t>These systems typically include a range of features, such as order management, inventory tracking, User management (i.e., add, delete) and customer relationship management.</a:t>
          </a:r>
          <a:endParaRPr lang="en-US" sz="1200" kern="1200" dirty="0"/>
        </a:p>
      </dsp:txBody>
      <dsp:txXfrm>
        <a:off x="1903822" y="1408512"/>
        <a:ext cx="1618945" cy="3110033"/>
      </dsp:txXfrm>
    </dsp:sp>
    <dsp:sp modelId="{F68294EF-5AD3-4580-B9D2-F7B174CA602F}">
      <dsp:nvSpPr>
        <dsp:cNvPr id="0" name=""/>
        <dsp:cNvSpPr/>
      </dsp:nvSpPr>
      <dsp:spPr>
        <a:xfrm>
          <a:off x="4175118" y="371784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31415-9CC5-483C-9550-6CFF6A6297DF}">
      <dsp:nvSpPr>
        <dsp:cNvPr id="0" name=""/>
        <dsp:cNvSpPr/>
      </dsp:nvSpPr>
      <dsp:spPr>
        <a:xfrm>
          <a:off x="3739447" y="1433654"/>
          <a:ext cx="1618945" cy="32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baseline="0" dirty="0"/>
            <a:t>Overall, a well-designed restaurant management system can help restaurant owners and managers save time and money, while improving the overall customer experience and driving business success.</a:t>
          </a:r>
          <a:endParaRPr lang="en-US" sz="1200" kern="1200" dirty="0"/>
        </a:p>
      </dsp:txBody>
      <dsp:txXfrm>
        <a:off x="3739447" y="1433654"/>
        <a:ext cx="1618945" cy="3203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9B3D2-CE2F-4EBB-AF44-7652524CFD78}">
      <dsp:nvSpPr>
        <dsp:cNvPr id="0" name=""/>
        <dsp:cNvSpPr/>
      </dsp:nvSpPr>
      <dsp:spPr>
        <a:xfrm rot="5400000">
          <a:off x="1588625" y="818758"/>
          <a:ext cx="4019304" cy="338661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baseline="0"/>
            <a:t>Menu management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baseline="0" dirty="0"/>
            <a:t>Order management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baseline="0"/>
            <a:t>Table management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baseline="0"/>
            <a:t>Inventory management</a:t>
          </a:r>
          <a:endParaRPr lang="en-US" sz="2500" kern="1200"/>
        </a:p>
      </dsp:txBody>
      <dsp:txXfrm rot="-5400000">
        <a:off x="1904970" y="667735"/>
        <a:ext cx="3221293" cy="3688662"/>
      </dsp:txXfrm>
    </dsp:sp>
    <dsp:sp modelId="{7544319A-D26A-4917-AAAB-F71E1BC3D51D}">
      <dsp:nvSpPr>
        <dsp:cNvPr id="0" name=""/>
        <dsp:cNvSpPr/>
      </dsp:nvSpPr>
      <dsp:spPr>
        <a:xfrm>
          <a:off x="0" y="0"/>
          <a:ext cx="1904970" cy="50241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baseline="0"/>
            <a:t>Functional requirements for a food management system includes:</a:t>
          </a:r>
          <a:endParaRPr lang="en-US" sz="2100" kern="1200"/>
        </a:p>
      </dsp:txBody>
      <dsp:txXfrm>
        <a:off x="92993" y="92993"/>
        <a:ext cx="1718984" cy="483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3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1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19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1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0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0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1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05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4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1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 descr="Person Pressing Counter Bell">
            <a:extLst>
              <a:ext uri="{FF2B5EF4-FFF2-40B4-BE49-F238E27FC236}">
                <a16:creationId xmlns:a16="http://schemas.microsoft.com/office/drawing/2014/main" id="{2EC7CD9D-E63E-511B-0794-7EB54BC4D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4" y="1906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89042"/>
            <a:ext cx="5448246" cy="5068957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1444B-C326-1D9B-B4B2-4DE785531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100" dirty="0">
                <a:solidFill>
                  <a:schemeClr val="bg1"/>
                </a:solidFill>
              </a:rPr>
              <a:t>Restaurant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99C7C-9FE3-17E0-B84D-D7D405E42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4374" y="5261547"/>
            <a:ext cx="2967975" cy="1082103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Imran Irshad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Abdul Rehman Abbasi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564C2-88ED-07F5-777F-87028804A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93029" l="9964" r="89915">
                        <a14:foregroundMark x1="11057" y1="87380" x2="11057" y2="87380"/>
                        <a14:foregroundMark x1="10814" y1="89303" x2="10814" y2="89303"/>
                        <a14:foregroundMark x1="19198" y1="87019" x2="19198" y2="87019"/>
                        <a14:foregroundMark x1="13123" y1="86178" x2="29891" y2="88341"/>
                        <a14:foregroundMark x1="29891" y1="88341" x2="49453" y2="87260"/>
                        <a14:foregroundMark x1="13973" y1="93029" x2="52855" y2="89303"/>
                        <a14:foregroundMark x1="14459" y1="93149" x2="14459" y2="93149"/>
                        <a14:foregroundMark x1="35966" y1="9375" x2="35966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95" y="34471"/>
            <a:ext cx="2618624" cy="2647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675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97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97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ABC1B-5EB7-DC55-2FBF-C3879189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837765"/>
          </a:xfrm>
        </p:spPr>
        <p:txBody>
          <a:bodyPr anchor="b">
            <a:normAutofit/>
          </a:bodyPr>
          <a:lstStyle/>
          <a:p>
            <a:r>
              <a:rPr lang="en-US" dirty="0"/>
              <a:t>Introduction: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Restaurant Food Photos, Download The BEST Free Restaurant Food Stock Photos  &amp; HD Images">
            <a:extLst>
              <a:ext uri="{FF2B5EF4-FFF2-40B4-BE49-F238E27FC236}">
                <a16:creationId xmlns:a16="http://schemas.microsoft.com/office/drawing/2014/main" id="{53056730-0C2C-B345-6A7E-5B342EF99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r="9373"/>
          <a:stretch/>
        </p:blipFill>
        <p:spPr bwMode="auto"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3F1C3F-4B7F-CDFB-0C72-89536825D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46853"/>
              </p:ext>
            </p:extLst>
          </p:nvPr>
        </p:nvGraphicFramePr>
        <p:xfrm>
          <a:off x="898859" y="1210845"/>
          <a:ext cx="5426591" cy="468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55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57B2C6-9928-40E1-B9FF-3ECF31D1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3A31341-2394-42A2-9851-FD91086D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5DAFF15-09E3-425C-9BF0-14CF18E02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D93AAC-6E3F-4BC8-A315-45F6F5D02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D0456D8-C76D-4886-A52C-55C1147C0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DF98296-ED44-4D38-9E49-5470B308A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65C4E-1379-6E7F-C4B3-258E0B1C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961" y="1754553"/>
            <a:ext cx="5389822" cy="1318687"/>
          </a:xfrm>
        </p:spPr>
        <p:txBody>
          <a:bodyPr anchor="b">
            <a:normAutofit/>
          </a:bodyPr>
          <a:lstStyle/>
          <a:p>
            <a:r>
              <a:rPr lang="en-US" dirty="0"/>
              <a:t>Project Client</a:t>
            </a:r>
          </a:p>
        </p:txBody>
      </p:sp>
      <p:pic>
        <p:nvPicPr>
          <p:cNvPr id="5" name="Picture 4" descr="Western food arranged on table">
            <a:extLst>
              <a:ext uri="{FF2B5EF4-FFF2-40B4-BE49-F238E27FC236}">
                <a16:creationId xmlns:a16="http://schemas.microsoft.com/office/drawing/2014/main" id="{4EAF9597-8000-8FA9-6F3E-3CAF1C663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" b="2761"/>
          <a:stretch/>
        </p:blipFill>
        <p:spPr>
          <a:xfrm>
            <a:off x="4120523" y="-5656"/>
            <a:ext cx="3519432" cy="2284460"/>
          </a:xfrm>
          <a:custGeom>
            <a:avLst/>
            <a:gdLst/>
            <a:ahLst/>
            <a:cxnLst/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BBB0-AE4C-78DD-8007-1260D0E6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438" y="3132792"/>
            <a:ext cx="5448246" cy="28616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client for our project is "The Food Court," situated across from Pak Austria Fachhochschule; IAST in Mang, Haripur.</a:t>
            </a:r>
          </a:p>
          <a:p>
            <a:pPr>
              <a:lnSpc>
                <a:spcPct val="100000"/>
              </a:lnSpc>
            </a:pPr>
            <a:r>
              <a:rPr lang="en-US" dirty="0"/>
              <a:t>The establishment is a restaurant that specializes in fast food, cold drinks, and other similar offerings.</a:t>
            </a:r>
          </a:p>
          <a:p>
            <a:pPr>
              <a:lnSpc>
                <a:spcPct val="100000"/>
              </a:lnSpc>
            </a:pPr>
            <a:r>
              <a:rPr lang="en-US" dirty="0"/>
              <a:t>Its primary focus is on serving fast food, cold beverages, and other related items, making it a restaurant with a specific niche.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ADAD0-328C-2925-4746-DECAE400D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3029" l="9964" r="89915">
                        <a14:foregroundMark x1="11057" y1="87380" x2="11057" y2="87380"/>
                        <a14:foregroundMark x1="10814" y1="89303" x2="10814" y2="89303"/>
                        <a14:foregroundMark x1="19198" y1="87019" x2="19198" y2="87019"/>
                        <a14:foregroundMark x1="13123" y1="86178" x2="29891" y2="88341"/>
                        <a14:foregroundMark x1="29891" y1="88341" x2="49453" y2="87260"/>
                        <a14:foregroundMark x1="13973" y1="93029" x2="52855" y2="89303"/>
                        <a14:foregroundMark x1="14459" y1="93149" x2="14459" y2="93149"/>
                        <a14:foregroundMark x1="35966" y1="9375" x2="35966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69" r="-1" b="-1"/>
          <a:stretch/>
        </p:blipFill>
        <p:spPr bwMode="auto">
          <a:xfrm>
            <a:off x="7260960" y="2256519"/>
            <a:ext cx="4930889" cy="4601483"/>
          </a:xfrm>
          <a:custGeom>
            <a:avLst/>
            <a:gdLst/>
            <a:ahLst/>
            <a:cxnLst/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1554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D6E671-DD7E-12D6-D6ED-8D3023C7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171080-D6C5-2336-4E61-63A67710D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721207"/>
              </p:ext>
            </p:extLst>
          </p:nvPr>
        </p:nvGraphicFramePr>
        <p:xfrm>
          <a:off x="6095998" y="940107"/>
          <a:ext cx="5291585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047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89799951-BEE2-3F18-0122-06416DCF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B047E-A2C7-2534-7102-71D3548E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83CF-CD00-3A21-65E2-616A6645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Non-functional requirements for a food management system  includes: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Performance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Security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User Friendly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Reliability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Availability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1333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6D7CD-EF38-6D3C-BEE4-16258713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375385"/>
            <a:ext cx="5624118" cy="20992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Technical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D7D3-E5C8-AF73-92D0-A00048AE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045" y="2753811"/>
            <a:ext cx="5617794" cy="362773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Language:</a:t>
            </a:r>
          </a:p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C#</a:t>
            </a:r>
          </a:p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DBMS:</a:t>
            </a:r>
          </a:p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MY SQL </a:t>
            </a:r>
          </a:p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Framework:</a:t>
            </a:r>
          </a:p>
          <a:p>
            <a:pPr>
              <a:lnSpc>
                <a:spcPct val="130000"/>
              </a:lnSpc>
            </a:pPr>
            <a:r>
              <a:rPr 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.NET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Gear with compass turning gears without">
            <a:extLst>
              <a:ext uri="{FF2B5EF4-FFF2-40B4-BE49-F238E27FC236}">
                <a16:creationId xmlns:a16="http://schemas.microsoft.com/office/drawing/2014/main" id="{5E870FD3-C5F4-4075-630E-557B85D62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87" r="20625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62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EF183-2F8A-4E63-D2F4-6AD839083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2" r="2" b="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836BA-D617-B471-583B-A3D1BD9BB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sz="6000" dirty="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774451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8DDBD72D-9C44-C33B-90A8-44FE7B77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" y="201613"/>
            <a:ext cx="12091827" cy="63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211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46" y="1057523"/>
            <a:ext cx="5009716" cy="474692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179" y="834887"/>
            <a:ext cx="5308821" cy="511025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3427" y="1200647"/>
            <a:ext cx="4675366" cy="44717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DB210-C0E1-8CCE-A3C3-145AA727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 spc="15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CED52BEA-E600-4F17-B98D-3780DC0F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6149" y="859554"/>
            <a:ext cx="2441448" cy="2441448"/>
          </a:xfrm>
          <a:prstGeom prst="rect">
            <a:avLst/>
          </a:prstGeom>
        </p:spPr>
      </p:pic>
      <p:pic>
        <p:nvPicPr>
          <p:cNvPr id="2050" name="Picture 2" descr="30 Thank You Memes You Need To Send To Your Friends ASAP - SayingImages.com  | Funny thank you quotes, Funny thank you, Thank you memes">
            <a:extLst>
              <a:ext uri="{FF2B5EF4-FFF2-40B4-BE49-F238E27FC236}">
                <a16:creationId xmlns:a16="http://schemas.microsoft.com/office/drawing/2014/main" id="{F52EF762-93AE-9C01-5738-823E5A807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350" y="3622735"/>
            <a:ext cx="3657600" cy="24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4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226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Malgun Gothic</vt:lpstr>
      <vt:lpstr>Malgun Gothic Semilight</vt:lpstr>
      <vt:lpstr>Meiryo</vt:lpstr>
      <vt:lpstr>Arial</vt:lpstr>
      <vt:lpstr>Corbel</vt:lpstr>
      <vt:lpstr>Wingdings</vt:lpstr>
      <vt:lpstr>SketchLinesVTI</vt:lpstr>
      <vt:lpstr>Restaurant Management System</vt:lpstr>
      <vt:lpstr>Introduction:</vt:lpstr>
      <vt:lpstr>Project Client</vt:lpstr>
      <vt:lpstr>Functional Requirements</vt:lpstr>
      <vt:lpstr>Non-Functional Requirements</vt:lpstr>
      <vt:lpstr>Technical Aspects</vt:lpstr>
      <vt:lpstr>ER Diagram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</dc:title>
  <dc:creator>Imran Irshad</dc:creator>
  <cp:lastModifiedBy>Imran Irshad</cp:lastModifiedBy>
  <cp:revision>4</cp:revision>
  <dcterms:created xsi:type="dcterms:W3CDTF">2023-04-05T00:44:09Z</dcterms:created>
  <dcterms:modified xsi:type="dcterms:W3CDTF">2023-04-12T03:26:57Z</dcterms:modified>
</cp:coreProperties>
</file>